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8" r:id="rId2"/>
  </p:sldIdLst>
  <p:sldSz cx="7772400" cy="128016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7" d="100"/>
          <a:sy n="57" d="100"/>
        </p:scale>
        <p:origin x="1776" y="96"/>
      </p:cViewPr>
      <p:guideLst>
        <p:guide orient="horz" pos="4032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132A2897-7659-4A5A-879B-A82A21F20BA1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720725"/>
            <a:ext cx="2187575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4BEBB61B-ED81-4B0F-8E85-9E0387EF3B0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2095078"/>
            <a:ext cx="6606540" cy="445685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6723804"/>
            <a:ext cx="5829300" cy="3090756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F4977-B1C6-4C46-AD98-FBAA044FDCAD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B0705-7829-40F1-ACC2-99BE508D6D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861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5D4D3-EDC3-4F63-8D25-4574F77DC761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B0705-7829-40F1-ACC2-99BE508D6D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291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3191514"/>
            <a:ext cx="6703695" cy="5325109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8567000"/>
            <a:ext cx="6703695" cy="2800349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A46A1-1230-4B67-B9E7-CAE94AD0F75E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B0705-7829-40F1-ACC2-99BE508D6D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397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3407833"/>
            <a:ext cx="3303270" cy="81224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3407833"/>
            <a:ext cx="3303270" cy="81224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9CB23-6B8D-4310-9759-8107150ED199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B0705-7829-40F1-ACC2-99BE508D6D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73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81570"/>
            <a:ext cx="6703695" cy="247438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3138171"/>
            <a:ext cx="3288089" cy="1537969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4676140"/>
            <a:ext cx="3288089" cy="68778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3138171"/>
            <a:ext cx="3304282" cy="1537969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4676140"/>
            <a:ext cx="3304282" cy="68778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B2A08-4B29-4443-9E9B-00F306345234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B0705-7829-40F1-ACC2-99BE508D6D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331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10A15-5E89-4E46-BA3D-D422895F281A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B0705-7829-40F1-ACC2-99BE508D6D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991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A8ECF-6570-4BA1-A327-7E0E9BFFAF94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B0705-7829-40F1-ACC2-99BE508D6D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804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853440"/>
            <a:ext cx="2506801" cy="298704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843196"/>
            <a:ext cx="3934778" cy="909743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840480"/>
            <a:ext cx="2506801" cy="7114964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11B7D-62DB-4311-9309-D7B5E01C48C7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B0705-7829-40F1-ACC2-99BE508D6D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639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853440"/>
            <a:ext cx="2506801" cy="298704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843196"/>
            <a:ext cx="3934778" cy="909743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840480"/>
            <a:ext cx="2506801" cy="7114964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D698D-DCD7-43F4-A0AC-C59FD502F41E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B0705-7829-40F1-ACC2-99BE508D6D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184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39663-4E29-47A1-8B80-A11519EBF457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B0705-7829-40F1-ACC2-99BE508D6D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598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681567"/>
            <a:ext cx="1675924" cy="1084876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681567"/>
            <a:ext cx="4930616" cy="1084876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8B685-793D-45E8-ADF6-15E9870299D2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B0705-7829-40F1-ACC2-99BE508D6D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67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681570"/>
            <a:ext cx="670369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3407833"/>
            <a:ext cx="670369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11865189"/>
            <a:ext cx="174879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4897E3-C87C-4D43-B51F-2DB4E57CA2CC}" type="datetime1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11865189"/>
            <a:ext cx="262318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11865189"/>
            <a:ext cx="174879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B0705-7829-40F1-ACC2-99BE508D6D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884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/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ntzd\DAVID\Home\2018_...6883 STARBOARD LN_GIG HARBOR Home\01-Spinnaker Ridge Info\Residence Maps\Spinnaker Ridge Subdivision-rev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7772400" cy="1274408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 rot="19776269">
            <a:off x="4513932" y="891430"/>
            <a:ext cx="117371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/>
              <a:t>6830- Barry </a:t>
            </a:r>
          </a:p>
          <a:p>
            <a:r>
              <a:rPr lang="en-US" sz="1000" b="1" dirty="0"/>
              <a:t>&amp; Margaret </a:t>
            </a:r>
            <a:r>
              <a:rPr lang="en-US" sz="1000" b="1" dirty="0" err="1"/>
              <a:t>Clarno</a:t>
            </a:r>
            <a:endParaRPr lang="en-US" sz="1000" b="1" dirty="0"/>
          </a:p>
          <a:p>
            <a:r>
              <a:rPr lang="en-US" sz="1000" b="1" dirty="0"/>
              <a:t>(34)</a:t>
            </a:r>
          </a:p>
        </p:txBody>
      </p:sp>
      <p:sp>
        <p:nvSpPr>
          <p:cNvPr id="6" name="TextBox 5"/>
          <p:cNvSpPr txBox="1"/>
          <p:nvPr/>
        </p:nvSpPr>
        <p:spPr>
          <a:xfrm rot="19736048">
            <a:off x="4964486" y="1233060"/>
            <a:ext cx="13949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6850 – Robert (Chris) Wise (33)</a:t>
            </a:r>
          </a:p>
        </p:txBody>
      </p:sp>
      <p:sp>
        <p:nvSpPr>
          <p:cNvPr id="9" name="TextBox 8"/>
          <p:cNvSpPr txBox="1"/>
          <p:nvPr/>
        </p:nvSpPr>
        <p:spPr>
          <a:xfrm rot="19747065">
            <a:off x="5980612" y="1841099"/>
            <a:ext cx="14174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6870 – Tim &amp; Lynda Byer (31)</a:t>
            </a:r>
          </a:p>
        </p:txBody>
      </p:sp>
      <p:sp>
        <p:nvSpPr>
          <p:cNvPr id="10" name="TextBox 9"/>
          <p:cNvSpPr txBox="1"/>
          <p:nvPr/>
        </p:nvSpPr>
        <p:spPr>
          <a:xfrm rot="1851043">
            <a:off x="1862141" y="834606"/>
            <a:ext cx="13981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/>
              <a:t>6777 – </a:t>
            </a:r>
            <a:r>
              <a:rPr lang="en-US" sz="1000" b="1" dirty="0" err="1"/>
              <a:t>Mechtild</a:t>
            </a:r>
            <a:r>
              <a:rPr lang="en-US" sz="1000" b="1" dirty="0"/>
              <a:t> </a:t>
            </a:r>
            <a:r>
              <a:rPr lang="en-US" sz="1000" b="1" dirty="0" err="1"/>
              <a:t>Suplik</a:t>
            </a:r>
            <a:endParaRPr lang="en-US" sz="1000" b="1" dirty="0"/>
          </a:p>
          <a:p>
            <a:r>
              <a:rPr lang="en-US" sz="1000" b="1" dirty="0"/>
              <a:t>(36)</a:t>
            </a:r>
          </a:p>
        </p:txBody>
      </p:sp>
      <p:sp>
        <p:nvSpPr>
          <p:cNvPr id="11" name="TextBox 10"/>
          <p:cNvSpPr txBox="1"/>
          <p:nvPr/>
        </p:nvSpPr>
        <p:spPr>
          <a:xfrm rot="17982619">
            <a:off x="2040732" y="2507522"/>
            <a:ext cx="92660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6766 – Bill &amp; </a:t>
            </a:r>
            <a:r>
              <a:rPr lang="en-US" sz="1000" b="1" dirty="0" err="1"/>
              <a:t>Juli</a:t>
            </a:r>
            <a:r>
              <a:rPr lang="en-US" sz="1000" b="1" dirty="0"/>
              <a:t> Wilkerson (44)</a:t>
            </a:r>
          </a:p>
        </p:txBody>
      </p:sp>
      <p:sp>
        <p:nvSpPr>
          <p:cNvPr id="12" name="TextBox 11"/>
          <p:cNvSpPr txBox="1"/>
          <p:nvPr/>
        </p:nvSpPr>
        <p:spPr>
          <a:xfrm rot="19736048">
            <a:off x="5438921" y="1589035"/>
            <a:ext cx="12987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/>
              <a:t>6860 – Will &amp; Louise </a:t>
            </a:r>
          </a:p>
          <a:p>
            <a:r>
              <a:rPr lang="en-US" sz="1000" b="1" dirty="0" err="1"/>
              <a:t>Tieman</a:t>
            </a:r>
            <a:r>
              <a:rPr lang="en-US" sz="1000" b="1" dirty="0"/>
              <a:t> (32)</a:t>
            </a:r>
          </a:p>
        </p:txBody>
      </p:sp>
      <p:sp>
        <p:nvSpPr>
          <p:cNvPr id="14" name="TextBox 13"/>
          <p:cNvSpPr txBox="1"/>
          <p:nvPr/>
        </p:nvSpPr>
        <p:spPr>
          <a:xfrm rot="19847722">
            <a:off x="3759635" y="718797"/>
            <a:ext cx="1317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6810 – </a:t>
            </a:r>
            <a:r>
              <a:rPr lang="en-US" sz="1000" b="1" dirty="0">
                <a:solidFill>
                  <a:srgbClr val="FF0000"/>
                </a:solidFill>
              </a:rPr>
              <a:t> </a:t>
            </a:r>
            <a:r>
              <a:rPr lang="en-US" sz="1000" b="1" dirty="0"/>
              <a:t>Jeannie Farrington (35)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C421264-FFF3-4E28-BD4B-6AE3C34B9C54}"/>
              </a:ext>
            </a:extLst>
          </p:cNvPr>
          <p:cNvSpPr txBox="1"/>
          <p:nvPr/>
        </p:nvSpPr>
        <p:spPr>
          <a:xfrm rot="1802399">
            <a:off x="997669" y="926406"/>
            <a:ext cx="1578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6755 – Michael Scales &amp; Barbara </a:t>
            </a:r>
            <a:r>
              <a:rPr lang="en-US" sz="1000" b="1" dirty="0" err="1"/>
              <a:t>Bjerke</a:t>
            </a:r>
            <a:r>
              <a:rPr lang="en-US" sz="1000" b="1" dirty="0"/>
              <a:t> (37)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6AF4477-FEC7-4F3E-9D3C-023F8463156D}"/>
              </a:ext>
            </a:extLst>
          </p:cNvPr>
          <p:cNvSpPr txBox="1"/>
          <p:nvPr/>
        </p:nvSpPr>
        <p:spPr>
          <a:xfrm rot="1814215">
            <a:off x="506664" y="1163030"/>
            <a:ext cx="14404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6743 – John &amp; Lynda Filson (38)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35F97EB-FEF3-4A5D-B977-82661712484A}"/>
              </a:ext>
            </a:extLst>
          </p:cNvPr>
          <p:cNvSpPr txBox="1"/>
          <p:nvPr/>
        </p:nvSpPr>
        <p:spPr>
          <a:xfrm rot="1784758">
            <a:off x="370950" y="2099520"/>
            <a:ext cx="8306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/>
              <a:t>6720 – Paul </a:t>
            </a:r>
          </a:p>
          <a:p>
            <a:r>
              <a:rPr lang="en-US" sz="1000" b="1" dirty="0"/>
              <a:t>Miller (40)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D79F05D-B9C9-4F15-A6BB-EEAD0DEF1091}"/>
              </a:ext>
            </a:extLst>
          </p:cNvPr>
          <p:cNvSpPr txBox="1"/>
          <p:nvPr/>
        </p:nvSpPr>
        <p:spPr>
          <a:xfrm rot="1814202">
            <a:off x="296368" y="1474589"/>
            <a:ext cx="12038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6735 – Linda Kindred &amp; Richard Seversen (39)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99BCF28-8015-4340-A0CC-26E429066AB5}"/>
              </a:ext>
            </a:extLst>
          </p:cNvPr>
          <p:cNvSpPr txBox="1"/>
          <p:nvPr/>
        </p:nvSpPr>
        <p:spPr>
          <a:xfrm rot="1833717">
            <a:off x="349200" y="2839288"/>
            <a:ext cx="9403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6730 – Mimi Pearson  (41)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B7782F6-CE33-47FA-AB6E-F2E8117F7F34}"/>
              </a:ext>
            </a:extLst>
          </p:cNvPr>
          <p:cNvSpPr txBox="1"/>
          <p:nvPr/>
        </p:nvSpPr>
        <p:spPr>
          <a:xfrm rot="17893509">
            <a:off x="694054" y="3241356"/>
            <a:ext cx="1363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6744 – John &amp; Gerianne Babbo (42)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3672937-C5D5-42E6-B1B4-786E745CB008}"/>
              </a:ext>
            </a:extLst>
          </p:cNvPr>
          <p:cNvSpPr txBox="1"/>
          <p:nvPr/>
        </p:nvSpPr>
        <p:spPr>
          <a:xfrm rot="1651441">
            <a:off x="1609074" y="3338082"/>
            <a:ext cx="124745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/>
              <a:t>6756 – Barb Carr &amp;  </a:t>
            </a:r>
          </a:p>
          <a:p>
            <a:r>
              <a:rPr lang="en-US" sz="1000" b="1" dirty="0"/>
              <a:t>Paul Schneider</a:t>
            </a:r>
          </a:p>
          <a:p>
            <a:r>
              <a:rPr lang="en-US" sz="1000" b="1" dirty="0"/>
              <a:t>(43)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BF366BC-982D-4D90-9E1C-F029924B9185}"/>
              </a:ext>
            </a:extLst>
          </p:cNvPr>
          <p:cNvSpPr txBox="1"/>
          <p:nvPr/>
        </p:nvSpPr>
        <p:spPr>
          <a:xfrm rot="18011276">
            <a:off x="2338903" y="4004969"/>
            <a:ext cx="9527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6787 – Tom &amp;</a:t>
            </a:r>
          </a:p>
          <a:p>
            <a:r>
              <a:rPr lang="en-US" sz="1000" b="1" dirty="0"/>
              <a:t> Sarah Brown (45)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1116AE9-B52F-43AC-AB6B-08BCBDF8EF41}"/>
              </a:ext>
            </a:extLst>
          </p:cNvPr>
          <p:cNvSpPr txBox="1"/>
          <p:nvPr/>
        </p:nvSpPr>
        <p:spPr>
          <a:xfrm rot="1809317">
            <a:off x="1398465" y="4450565"/>
            <a:ext cx="8739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/>
              <a:t>6775 – Carol </a:t>
            </a:r>
          </a:p>
          <a:p>
            <a:r>
              <a:rPr lang="en-US" sz="1000" b="1" dirty="0"/>
              <a:t>Currie (46)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A60C3E8-8000-4115-BDAD-AB55DE5EA82C}"/>
              </a:ext>
            </a:extLst>
          </p:cNvPr>
          <p:cNvSpPr txBox="1"/>
          <p:nvPr/>
        </p:nvSpPr>
        <p:spPr>
          <a:xfrm rot="1788799">
            <a:off x="665669" y="4687737"/>
            <a:ext cx="9893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/>
              <a:t>6757 – Laurel </a:t>
            </a:r>
          </a:p>
          <a:p>
            <a:r>
              <a:rPr lang="en-US" sz="1000" b="1" dirty="0"/>
              <a:t>Oldenburg (47)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72A9AFC-970F-4F3A-8E5B-3575755A735D}"/>
              </a:ext>
            </a:extLst>
          </p:cNvPr>
          <p:cNvSpPr txBox="1"/>
          <p:nvPr/>
        </p:nvSpPr>
        <p:spPr>
          <a:xfrm rot="1849606">
            <a:off x="354037" y="5125552"/>
            <a:ext cx="11588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6745 – Suzanne Leichman (48)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28E8D16-FE03-4B86-98D9-D25FCF6E00FD}"/>
              </a:ext>
            </a:extLst>
          </p:cNvPr>
          <p:cNvSpPr txBox="1"/>
          <p:nvPr/>
        </p:nvSpPr>
        <p:spPr>
          <a:xfrm rot="1861422">
            <a:off x="235747" y="5666754"/>
            <a:ext cx="11047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/>
              <a:t>6734 – Joan Ryan</a:t>
            </a:r>
          </a:p>
          <a:p>
            <a:r>
              <a:rPr lang="en-US" sz="1000" b="1" dirty="0"/>
              <a:t>(49)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53485ED-5231-497C-ACD0-668C6836AFF2}"/>
              </a:ext>
            </a:extLst>
          </p:cNvPr>
          <p:cNvSpPr txBox="1"/>
          <p:nvPr/>
        </p:nvSpPr>
        <p:spPr>
          <a:xfrm rot="1860304">
            <a:off x="199563" y="6293845"/>
            <a:ext cx="11753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/>
              <a:t>6746– Pam </a:t>
            </a:r>
            <a:r>
              <a:rPr lang="en-US" sz="1000" b="1" dirty="0" err="1"/>
              <a:t>Saasen</a:t>
            </a:r>
            <a:endParaRPr lang="en-US" sz="1000" b="1" dirty="0"/>
          </a:p>
          <a:p>
            <a:r>
              <a:rPr lang="en-US" sz="1000" b="1" dirty="0"/>
              <a:t>(50)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D2EA843-E366-49C7-A08A-E1E32AE59FBA}"/>
              </a:ext>
            </a:extLst>
          </p:cNvPr>
          <p:cNvSpPr txBox="1"/>
          <p:nvPr/>
        </p:nvSpPr>
        <p:spPr>
          <a:xfrm rot="1776211">
            <a:off x="1191882" y="6728118"/>
            <a:ext cx="105753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6750 – Suzann &amp; James Mooney (51)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3447EE1-C888-4E85-9247-528F90FE768A}"/>
              </a:ext>
            </a:extLst>
          </p:cNvPr>
          <p:cNvSpPr txBox="1"/>
          <p:nvPr/>
        </p:nvSpPr>
        <p:spPr>
          <a:xfrm rot="17929270">
            <a:off x="2442159" y="5435941"/>
            <a:ext cx="13628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/>
              <a:t>6780 – David &amp; Susan </a:t>
            </a:r>
          </a:p>
          <a:p>
            <a:r>
              <a:rPr lang="en-US" sz="1000" b="1" dirty="0" err="1"/>
              <a:t>Winningham</a:t>
            </a:r>
            <a:r>
              <a:rPr lang="en-US" sz="1000" b="1" dirty="0"/>
              <a:t> (54)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8D5B5CC-5BC6-4F5B-98DE-E05BFC9F2E4E}"/>
              </a:ext>
            </a:extLst>
          </p:cNvPr>
          <p:cNvSpPr txBox="1"/>
          <p:nvPr/>
        </p:nvSpPr>
        <p:spPr>
          <a:xfrm rot="1826988">
            <a:off x="2089672" y="6237926"/>
            <a:ext cx="14690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6770 – Jim &amp; Carol Ferguson (53)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69DDF33-2BA2-4069-A367-899D1BB90B48}"/>
              </a:ext>
            </a:extLst>
          </p:cNvPr>
          <p:cNvSpPr txBox="1"/>
          <p:nvPr/>
        </p:nvSpPr>
        <p:spPr>
          <a:xfrm rot="1812070">
            <a:off x="1698433" y="6504808"/>
            <a:ext cx="10767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6760 –  Steve &amp; Kathy Bates (52)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EACDCBC-8A97-4B3B-A5FC-03F80F11D324}"/>
              </a:ext>
            </a:extLst>
          </p:cNvPr>
          <p:cNvSpPr txBox="1"/>
          <p:nvPr/>
        </p:nvSpPr>
        <p:spPr>
          <a:xfrm rot="19700109">
            <a:off x="1395921" y="7633672"/>
            <a:ext cx="110159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6773 – Jim </a:t>
            </a:r>
            <a:r>
              <a:rPr lang="en-US" sz="1000" b="1" dirty="0" err="1"/>
              <a:t>Skintauy</a:t>
            </a:r>
            <a:r>
              <a:rPr lang="en-US" sz="1000" b="1" dirty="0"/>
              <a:t> &amp;</a:t>
            </a:r>
          </a:p>
          <a:p>
            <a:r>
              <a:rPr lang="en-US" sz="1000" b="1" dirty="0"/>
              <a:t> Judy Riddle (55)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2F8310A-8275-436A-9D3A-00000043AD94}"/>
              </a:ext>
            </a:extLst>
          </p:cNvPr>
          <p:cNvSpPr txBox="1"/>
          <p:nvPr/>
        </p:nvSpPr>
        <p:spPr>
          <a:xfrm rot="19706180">
            <a:off x="154928" y="8122764"/>
            <a:ext cx="13596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/>
              <a:t>6733 – Dorothy Bailey</a:t>
            </a:r>
          </a:p>
          <a:p>
            <a:r>
              <a:rPr lang="en-US" sz="1000" b="1" dirty="0"/>
              <a:t>&amp; Julie Martin (56)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D5D6676-3EBF-4834-9869-402013494D98}"/>
              </a:ext>
            </a:extLst>
          </p:cNvPr>
          <p:cNvSpPr txBox="1"/>
          <p:nvPr/>
        </p:nvSpPr>
        <p:spPr>
          <a:xfrm rot="19644965">
            <a:off x="439092" y="8687851"/>
            <a:ext cx="9925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/>
              <a:t>6766 – Claudia </a:t>
            </a:r>
          </a:p>
          <a:p>
            <a:r>
              <a:rPr lang="en-US" sz="1000" b="1" dirty="0"/>
              <a:t>Fischer (57)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1A5F11A-787B-47B6-BFBB-D2A6FA3ABE0D}"/>
              </a:ext>
            </a:extLst>
          </p:cNvPr>
          <p:cNvSpPr txBox="1"/>
          <p:nvPr/>
        </p:nvSpPr>
        <p:spPr>
          <a:xfrm rot="19664429">
            <a:off x="731135" y="9000991"/>
            <a:ext cx="12490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/>
              <a:t>6788 – Rose Leggett</a:t>
            </a:r>
          </a:p>
          <a:p>
            <a:r>
              <a:rPr lang="en-US" sz="1000" b="1" dirty="0"/>
              <a:t>(58)</a:t>
            </a:r>
          </a:p>
        </p:txBody>
      </p:sp>
      <p:sp>
        <p:nvSpPr>
          <p:cNvPr id="38" name="TextBox 37"/>
          <p:cNvSpPr txBox="1"/>
          <p:nvPr/>
        </p:nvSpPr>
        <p:spPr>
          <a:xfrm rot="8936048" flipV="1">
            <a:off x="6354428" y="2215943"/>
            <a:ext cx="121975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6880 – Roger &amp; Connie Thompson (30)</a:t>
            </a:r>
          </a:p>
        </p:txBody>
      </p:sp>
      <p:sp>
        <p:nvSpPr>
          <p:cNvPr id="40" name="TextBox 39"/>
          <p:cNvSpPr txBox="1"/>
          <p:nvPr/>
        </p:nvSpPr>
        <p:spPr>
          <a:xfrm rot="8936048" flipV="1">
            <a:off x="4825133" y="3551264"/>
            <a:ext cx="128282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6883 – David &amp; Melanie Entzminger</a:t>
            </a:r>
          </a:p>
          <a:p>
            <a:r>
              <a:rPr lang="en-US" sz="1000" b="1" dirty="0"/>
              <a:t>(26)</a:t>
            </a:r>
          </a:p>
        </p:txBody>
      </p:sp>
      <p:sp>
        <p:nvSpPr>
          <p:cNvPr id="41" name="TextBox 40"/>
          <p:cNvSpPr txBox="1"/>
          <p:nvPr/>
        </p:nvSpPr>
        <p:spPr>
          <a:xfrm rot="8936048" flipV="1">
            <a:off x="5452822" y="3901860"/>
            <a:ext cx="100495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6887 – Shelley McDaniel &amp; Dan Joslin (27)</a:t>
            </a:r>
          </a:p>
        </p:txBody>
      </p:sp>
      <p:sp>
        <p:nvSpPr>
          <p:cNvPr id="42" name="TextBox 41"/>
          <p:cNvSpPr txBox="1"/>
          <p:nvPr/>
        </p:nvSpPr>
        <p:spPr>
          <a:xfrm rot="8936048" flipV="1">
            <a:off x="4265132" y="3379878"/>
            <a:ext cx="12197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6879 – Cathy Moss</a:t>
            </a:r>
          </a:p>
          <a:p>
            <a:r>
              <a:rPr lang="en-US" sz="1000" b="1" dirty="0"/>
              <a:t>(25)</a:t>
            </a:r>
          </a:p>
        </p:txBody>
      </p:sp>
      <p:sp>
        <p:nvSpPr>
          <p:cNvPr id="43" name="TextBox 42"/>
          <p:cNvSpPr txBox="1"/>
          <p:nvPr/>
        </p:nvSpPr>
        <p:spPr>
          <a:xfrm rot="8936048" flipV="1">
            <a:off x="4196892" y="2839288"/>
            <a:ext cx="12197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6867 – Kay </a:t>
            </a:r>
            <a:r>
              <a:rPr lang="en-US" sz="1000" b="1" dirty="0" err="1"/>
              <a:t>Derkacht</a:t>
            </a:r>
            <a:r>
              <a:rPr lang="en-US" sz="1000" b="1" dirty="0"/>
              <a:t> (24)</a:t>
            </a:r>
          </a:p>
        </p:txBody>
      </p:sp>
      <p:sp>
        <p:nvSpPr>
          <p:cNvPr id="44" name="TextBox 43"/>
          <p:cNvSpPr txBox="1"/>
          <p:nvPr/>
        </p:nvSpPr>
        <p:spPr>
          <a:xfrm rot="8936048" flipV="1">
            <a:off x="6317098" y="2820251"/>
            <a:ext cx="121975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6888 –Jerry &amp; Judith </a:t>
            </a:r>
            <a:r>
              <a:rPr lang="en-US" sz="1000" b="1" dirty="0" err="1"/>
              <a:t>Zylkowski</a:t>
            </a:r>
            <a:endParaRPr lang="en-US" sz="1000" b="1" dirty="0"/>
          </a:p>
          <a:p>
            <a:r>
              <a:rPr lang="en-US" sz="1000" b="1" dirty="0"/>
              <a:t>(29)</a:t>
            </a:r>
          </a:p>
        </p:txBody>
      </p:sp>
      <p:sp>
        <p:nvSpPr>
          <p:cNvPr id="45" name="TextBox 44"/>
          <p:cNvSpPr txBox="1"/>
          <p:nvPr/>
        </p:nvSpPr>
        <p:spPr>
          <a:xfrm rot="8936048" flipV="1">
            <a:off x="4406131" y="9780686"/>
            <a:ext cx="121975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6845 – Dave Sanford &amp; Mary </a:t>
            </a:r>
            <a:r>
              <a:rPr lang="en-US" sz="1000" b="1" dirty="0" err="1"/>
              <a:t>Czerniak</a:t>
            </a:r>
            <a:r>
              <a:rPr lang="en-US" sz="1000" b="1" dirty="0"/>
              <a:t> (6)</a:t>
            </a:r>
          </a:p>
        </p:txBody>
      </p:sp>
      <p:sp>
        <p:nvSpPr>
          <p:cNvPr id="46" name="TextBox 45"/>
          <p:cNvSpPr txBox="1"/>
          <p:nvPr/>
        </p:nvSpPr>
        <p:spPr>
          <a:xfrm rot="8936048" flipV="1">
            <a:off x="6204037" y="8789255"/>
            <a:ext cx="13214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6878 – Jim &amp; Paulette Groves (11)</a:t>
            </a:r>
          </a:p>
        </p:txBody>
      </p:sp>
      <p:sp>
        <p:nvSpPr>
          <p:cNvPr id="47" name="TextBox 46"/>
          <p:cNvSpPr txBox="1"/>
          <p:nvPr/>
        </p:nvSpPr>
        <p:spPr>
          <a:xfrm rot="8936048" flipV="1">
            <a:off x="5965028" y="8389675"/>
            <a:ext cx="12197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6866 – Alan &amp; </a:t>
            </a:r>
          </a:p>
          <a:p>
            <a:r>
              <a:rPr lang="en-US" sz="1000" b="1" dirty="0"/>
              <a:t>Debbie </a:t>
            </a:r>
            <a:r>
              <a:rPr lang="en-US" sz="1000" b="1" dirty="0" err="1"/>
              <a:t>Hanan</a:t>
            </a:r>
            <a:r>
              <a:rPr lang="en-US" sz="1000" b="1" dirty="0"/>
              <a:t> (12)</a:t>
            </a:r>
          </a:p>
        </p:txBody>
      </p:sp>
      <p:sp>
        <p:nvSpPr>
          <p:cNvPr id="48" name="TextBox 47"/>
          <p:cNvSpPr txBox="1"/>
          <p:nvPr/>
        </p:nvSpPr>
        <p:spPr>
          <a:xfrm rot="8936048" flipV="1">
            <a:off x="5392127" y="8084379"/>
            <a:ext cx="12197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6844 – Ray &amp; Teresa Corpus (13)</a:t>
            </a:r>
          </a:p>
        </p:txBody>
      </p:sp>
      <p:sp>
        <p:nvSpPr>
          <p:cNvPr id="49" name="TextBox 48"/>
          <p:cNvSpPr txBox="1"/>
          <p:nvPr/>
        </p:nvSpPr>
        <p:spPr>
          <a:xfrm rot="8936048" flipV="1">
            <a:off x="5190465" y="7289651"/>
            <a:ext cx="1189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6855 – Jan Werner</a:t>
            </a:r>
          </a:p>
          <a:p>
            <a:r>
              <a:rPr lang="en-US" sz="1000" b="1" dirty="0"/>
              <a:t>(16)</a:t>
            </a:r>
          </a:p>
        </p:txBody>
      </p:sp>
      <p:sp>
        <p:nvSpPr>
          <p:cNvPr id="50" name="TextBox 49"/>
          <p:cNvSpPr txBox="1"/>
          <p:nvPr/>
        </p:nvSpPr>
        <p:spPr>
          <a:xfrm rot="8936048" flipV="1">
            <a:off x="6219447" y="6809755"/>
            <a:ext cx="121975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6885 – Bruce &amp; Ramona Langness (17)</a:t>
            </a:r>
          </a:p>
        </p:txBody>
      </p:sp>
      <p:sp>
        <p:nvSpPr>
          <p:cNvPr id="51" name="TextBox 50"/>
          <p:cNvSpPr txBox="1"/>
          <p:nvPr/>
        </p:nvSpPr>
        <p:spPr>
          <a:xfrm rot="8936048" flipV="1">
            <a:off x="6320857" y="6200906"/>
            <a:ext cx="12197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6884– </a:t>
            </a:r>
            <a:r>
              <a:rPr lang="en-US" sz="1000" b="1" dirty="0" err="1"/>
              <a:t>Jytte</a:t>
            </a:r>
            <a:r>
              <a:rPr lang="en-US" sz="1000" b="1" dirty="0"/>
              <a:t> Doles</a:t>
            </a:r>
          </a:p>
          <a:p>
            <a:r>
              <a:rPr lang="en-US" sz="1000" b="1" dirty="0"/>
              <a:t>(18)</a:t>
            </a:r>
          </a:p>
        </p:txBody>
      </p:sp>
      <p:sp>
        <p:nvSpPr>
          <p:cNvPr id="52" name="TextBox 51"/>
          <p:cNvSpPr txBox="1"/>
          <p:nvPr/>
        </p:nvSpPr>
        <p:spPr>
          <a:xfrm rot="8936048" flipV="1">
            <a:off x="6304236" y="5560762"/>
            <a:ext cx="121975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6876 – Rob Schachter &amp; Vera Markovich (19)</a:t>
            </a:r>
          </a:p>
        </p:txBody>
      </p:sp>
      <p:sp>
        <p:nvSpPr>
          <p:cNvPr id="53" name="TextBox 52"/>
          <p:cNvSpPr txBox="1"/>
          <p:nvPr/>
        </p:nvSpPr>
        <p:spPr>
          <a:xfrm rot="8936048" flipV="1">
            <a:off x="6074106" y="5088502"/>
            <a:ext cx="107880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6864 – Ted &amp; Donna Delude (20)</a:t>
            </a:r>
          </a:p>
        </p:txBody>
      </p:sp>
      <p:sp>
        <p:nvSpPr>
          <p:cNvPr id="54" name="TextBox 53"/>
          <p:cNvSpPr txBox="1"/>
          <p:nvPr/>
        </p:nvSpPr>
        <p:spPr>
          <a:xfrm rot="8936048" flipV="1">
            <a:off x="5392762" y="4903773"/>
            <a:ext cx="12197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6846 – Ted &amp; Jan </a:t>
            </a:r>
            <a:r>
              <a:rPr lang="en-US" sz="1000" b="1" dirty="0" err="1"/>
              <a:t>Maresh</a:t>
            </a:r>
            <a:r>
              <a:rPr lang="en-US" sz="1000" b="1" dirty="0"/>
              <a:t> (21)</a:t>
            </a:r>
          </a:p>
        </p:txBody>
      </p:sp>
      <p:sp>
        <p:nvSpPr>
          <p:cNvPr id="55" name="TextBox 54"/>
          <p:cNvSpPr txBox="1"/>
          <p:nvPr/>
        </p:nvSpPr>
        <p:spPr>
          <a:xfrm rot="8936048" flipV="1">
            <a:off x="4832917" y="10247931"/>
            <a:ext cx="12197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6869 – Pat &amp; Tammy Finn (7)</a:t>
            </a:r>
          </a:p>
        </p:txBody>
      </p:sp>
      <p:sp>
        <p:nvSpPr>
          <p:cNvPr id="56" name="TextBox 55"/>
          <p:cNvSpPr txBox="1"/>
          <p:nvPr/>
        </p:nvSpPr>
        <p:spPr>
          <a:xfrm rot="8936048" flipV="1">
            <a:off x="4038231" y="9507024"/>
            <a:ext cx="1285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6833 – Christopher Guest (5)</a:t>
            </a:r>
          </a:p>
        </p:txBody>
      </p:sp>
      <p:sp>
        <p:nvSpPr>
          <p:cNvPr id="57" name="TextBox 56"/>
          <p:cNvSpPr txBox="1"/>
          <p:nvPr/>
        </p:nvSpPr>
        <p:spPr>
          <a:xfrm rot="8936048" flipV="1">
            <a:off x="3475564" y="9244096"/>
            <a:ext cx="12197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6801 – Tom &amp; Carol Briggs (4)</a:t>
            </a:r>
          </a:p>
        </p:txBody>
      </p:sp>
      <p:sp>
        <p:nvSpPr>
          <p:cNvPr id="58" name="TextBox 57"/>
          <p:cNvSpPr txBox="1"/>
          <p:nvPr/>
        </p:nvSpPr>
        <p:spPr>
          <a:xfrm rot="8936048" flipV="1">
            <a:off x="2399989" y="6829802"/>
            <a:ext cx="13301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0" b="1" dirty="0"/>
          </a:p>
        </p:txBody>
      </p:sp>
      <p:sp>
        <p:nvSpPr>
          <p:cNvPr id="59" name="TextBox 58"/>
          <p:cNvSpPr txBox="1"/>
          <p:nvPr/>
        </p:nvSpPr>
        <p:spPr>
          <a:xfrm rot="8936048" flipV="1">
            <a:off x="6183808" y="9993432"/>
            <a:ext cx="13870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6887 – Donna Thomas (9)</a:t>
            </a:r>
          </a:p>
        </p:txBody>
      </p:sp>
      <p:sp>
        <p:nvSpPr>
          <p:cNvPr id="60" name="TextBox 59"/>
          <p:cNvSpPr txBox="1"/>
          <p:nvPr/>
        </p:nvSpPr>
        <p:spPr>
          <a:xfrm rot="8936048" flipV="1">
            <a:off x="6394255" y="9403149"/>
            <a:ext cx="11047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6886 – Phyllis Blackburn (10)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3672937-C5D5-42E6-B1B4-786E745CB008}"/>
              </a:ext>
            </a:extLst>
          </p:cNvPr>
          <p:cNvSpPr txBox="1"/>
          <p:nvPr/>
        </p:nvSpPr>
        <p:spPr>
          <a:xfrm rot="3637357">
            <a:off x="6340987" y="3829240"/>
            <a:ext cx="9557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/>
              <a:t>6889 – Margit </a:t>
            </a:r>
          </a:p>
          <a:p>
            <a:r>
              <a:rPr lang="en-US" sz="1000" b="1" dirty="0"/>
              <a:t>Gorton (28)</a:t>
            </a:r>
          </a:p>
          <a:p>
            <a:r>
              <a:rPr lang="en-US" sz="1000" b="1" dirty="0"/>
              <a:t> 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3672937-C5D5-42E6-B1B4-786E745CB008}"/>
              </a:ext>
            </a:extLst>
          </p:cNvPr>
          <p:cNvSpPr txBox="1"/>
          <p:nvPr/>
        </p:nvSpPr>
        <p:spPr>
          <a:xfrm rot="3674549">
            <a:off x="4393663" y="4763548"/>
            <a:ext cx="97187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6820 – Tom &amp;</a:t>
            </a:r>
          </a:p>
          <a:p>
            <a:r>
              <a:rPr lang="en-US" sz="1000" b="1" dirty="0"/>
              <a:t> Debra (Kay) Jenkins (22)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3672937-C5D5-42E6-B1B4-786E745CB008}"/>
              </a:ext>
            </a:extLst>
          </p:cNvPr>
          <p:cNvSpPr txBox="1"/>
          <p:nvPr/>
        </p:nvSpPr>
        <p:spPr>
          <a:xfrm rot="3653983">
            <a:off x="4670808" y="6664752"/>
            <a:ext cx="11031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/>
              <a:t>6835 – Jim Stuart</a:t>
            </a:r>
          </a:p>
          <a:p>
            <a:r>
              <a:rPr lang="en-US" sz="1000" b="1" dirty="0"/>
              <a:t>(15)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3672937-C5D5-42E6-B1B4-786E745CB008}"/>
              </a:ext>
            </a:extLst>
          </p:cNvPr>
          <p:cNvSpPr txBox="1"/>
          <p:nvPr/>
        </p:nvSpPr>
        <p:spPr>
          <a:xfrm rot="3612933">
            <a:off x="4038495" y="1994736"/>
            <a:ext cx="9348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/>
              <a:t>6857 – Pete &amp;</a:t>
            </a:r>
          </a:p>
          <a:p>
            <a:r>
              <a:rPr lang="en-US" sz="1000" b="1" dirty="0"/>
              <a:t>Debbie </a:t>
            </a:r>
            <a:r>
              <a:rPr lang="en-US" sz="1000" b="1" dirty="0" err="1"/>
              <a:t>Steere</a:t>
            </a:r>
            <a:endParaRPr lang="en-US" sz="1000" b="1" dirty="0"/>
          </a:p>
          <a:p>
            <a:r>
              <a:rPr lang="en-US" sz="1000" b="1" dirty="0"/>
              <a:t>(23)</a:t>
            </a:r>
          </a:p>
          <a:p>
            <a:r>
              <a:rPr lang="en-US" sz="1000" b="1" dirty="0"/>
              <a:t> 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3672937-C5D5-42E6-B1B4-786E745CB008}"/>
              </a:ext>
            </a:extLst>
          </p:cNvPr>
          <p:cNvSpPr txBox="1"/>
          <p:nvPr/>
        </p:nvSpPr>
        <p:spPr>
          <a:xfrm rot="2858948">
            <a:off x="5373446" y="2669801"/>
            <a:ext cx="965649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STARBOARD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3672937-C5D5-42E6-B1B4-786E745CB008}"/>
              </a:ext>
            </a:extLst>
          </p:cNvPr>
          <p:cNvSpPr txBox="1"/>
          <p:nvPr/>
        </p:nvSpPr>
        <p:spPr>
          <a:xfrm rot="19743355">
            <a:off x="5332975" y="10595929"/>
            <a:ext cx="9861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/>
              <a:t>6877– Mike &amp; </a:t>
            </a:r>
          </a:p>
          <a:p>
            <a:r>
              <a:rPr lang="en-US" sz="1000" b="1" dirty="0"/>
              <a:t>Debbie Low (8)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3672937-C5D5-42E6-B1B4-786E745CB008}"/>
              </a:ext>
            </a:extLst>
          </p:cNvPr>
          <p:cNvSpPr txBox="1"/>
          <p:nvPr/>
        </p:nvSpPr>
        <p:spPr>
          <a:xfrm rot="1829279">
            <a:off x="2616856" y="9913690"/>
            <a:ext cx="11801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/>
              <a:t>3177 – Ann Fessler</a:t>
            </a:r>
          </a:p>
          <a:p>
            <a:r>
              <a:rPr lang="en-US" sz="1000" b="1" dirty="0"/>
              <a:t>(3)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3672937-C5D5-42E6-B1B4-786E745CB008}"/>
              </a:ext>
            </a:extLst>
          </p:cNvPr>
          <p:cNvSpPr txBox="1"/>
          <p:nvPr/>
        </p:nvSpPr>
        <p:spPr>
          <a:xfrm rot="3670839">
            <a:off x="4379023" y="7993054"/>
            <a:ext cx="9620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6822– Bob &amp; Debra </a:t>
            </a:r>
            <a:r>
              <a:rPr lang="en-US" sz="1000" b="1" dirty="0" err="1"/>
              <a:t>Zollo</a:t>
            </a:r>
            <a:r>
              <a:rPr lang="en-US" sz="1000" b="1" dirty="0"/>
              <a:t> (14)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3672937-C5D5-42E6-B1B4-786E745CB008}"/>
              </a:ext>
            </a:extLst>
          </p:cNvPr>
          <p:cNvSpPr txBox="1"/>
          <p:nvPr/>
        </p:nvSpPr>
        <p:spPr>
          <a:xfrm rot="1829279">
            <a:off x="2012590" y="10196998"/>
            <a:ext cx="13628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/>
              <a:t>3167 – Alan &amp; Cynthia</a:t>
            </a:r>
          </a:p>
          <a:p>
            <a:r>
              <a:rPr lang="en-US" sz="1000" b="1" dirty="0"/>
              <a:t>Prichard (2)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93672937-C5D5-42E6-B1B4-786E745CB008}"/>
              </a:ext>
            </a:extLst>
          </p:cNvPr>
          <p:cNvSpPr txBox="1"/>
          <p:nvPr/>
        </p:nvSpPr>
        <p:spPr>
          <a:xfrm rot="1829279">
            <a:off x="1607406" y="10505852"/>
            <a:ext cx="128043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3155 – Kenneth (Dean) &amp; Eileen Herzog (1)</a:t>
            </a:r>
          </a:p>
        </p:txBody>
      </p:sp>
      <p:sp>
        <p:nvSpPr>
          <p:cNvPr id="103" name="Rounded Rectangle 102"/>
          <p:cNvSpPr/>
          <p:nvPr/>
        </p:nvSpPr>
        <p:spPr>
          <a:xfrm>
            <a:off x="2027441" y="8255000"/>
            <a:ext cx="383020" cy="56486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93672937-C5D5-42E6-B1B4-786E745CB008}"/>
              </a:ext>
            </a:extLst>
          </p:cNvPr>
          <p:cNvSpPr txBox="1"/>
          <p:nvPr/>
        </p:nvSpPr>
        <p:spPr>
          <a:xfrm rot="20353200">
            <a:off x="1542078" y="2195667"/>
            <a:ext cx="534249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PORT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93672937-C5D5-42E6-B1B4-786E745CB008}"/>
              </a:ext>
            </a:extLst>
          </p:cNvPr>
          <p:cNvSpPr txBox="1"/>
          <p:nvPr/>
        </p:nvSpPr>
        <p:spPr>
          <a:xfrm rot="1674457">
            <a:off x="5388632" y="6141132"/>
            <a:ext cx="867545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WINDLASS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93672937-C5D5-42E6-B1B4-786E745CB008}"/>
              </a:ext>
            </a:extLst>
          </p:cNvPr>
          <p:cNvSpPr txBox="1"/>
          <p:nvPr/>
        </p:nvSpPr>
        <p:spPr>
          <a:xfrm rot="1133123">
            <a:off x="5345379" y="9299225"/>
            <a:ext cx="825611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MAINSAIL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93672937-C5D5-42E6-B1B4-786E745CB008}"/>
              </a:ext>
            </a:extLst>
          </p:cNvPr>
          <p:cNvSpPr txBox="1"/>
          <p:nvPr/>
        </p:nvSpPr>
        <p:spPr>
          <a:xfrm rot="501589">
            <a:off x="2127115" y="8342466"/>
            <a:ext cx="922047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SPINNAKER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93672937-C5D5-42E6-B1B4-786E745CB008}"/>
              </a:ext>
            </a:extLst>
          </p:cNvPr>
          <p:cNvSpPr txBox="1"/>
          <p:nvPr/>
        </p:nvSpPr>
        <p:spPr>
          <a:xfrm rot="19840923">
            <a:off x="2438253" y="7394198"/>
            <a:ext cx="469103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Pool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93672937-C5D5-42E6-B1B4-786E745CB008}"/>
              </a:ext>
            </a:extLst>
          </p:cNvPr>
          <p:cNvSpPr txBox="1"/>
          <p:nvPr/>
        </p:nvSpPr>
        <p:spPr>
          <a:xfrm rot="19840923">
            <a:off x="2958766" y="6964528"/>
            <a:ext cx="62352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Club </a:t>
            </a:r>
          </a:p>
          <a:p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House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3672937-C5D5-42E6-B1B4-786E745CB008}"/>
              </a:ext>
            </a:extLst>
          </p:cNvPr>
          <p:cNvSpPr txBox="1"/>
          <p:nvPr/>
        </p:nvSpPr>
        <p:spPr>
          <a:xfrm rot="19840923">
            <a:off x="2818301" y="7847098"/>
            <a:ext cx="75640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Parking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93672937-C5D5-42E6-B1B4-786E745CB008}"/>
              </a:ext>
            </a:extLst>
          </p:cNvPr>
          <p:cNvSpPr txBox="1"/>
          <p:nvPr/>
        </p:nvSpPr>
        <p:spPr>
          <a:xfrm rot="20397041">
            <a:off x="1291668" y="5471034"/>
            <a:ext cx="1193959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WEATHERGLASS</a:t>
            </a:r>
          </a:p>
        </p:txBody>
      </p:sp>
      <p:sp>
        <p:nvSpPr>
          <p:cNvPr id="73" name="Rectangle 72"/>
          <p:cNvSpPr/>
          <p:nvPr/>
        </p:nvSpPr>
        <p:spPr>
          <a:xfrm>
            <a:off x="804041" y="204952"/>
            <a:ext cx="1434662" cy="2837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/>
          <p:cNvSpPr txBox="1"/>
          <p:nvPr/>
        </p:nvSpPr>
        <p:spPr>
          <a:xfrm>
            <a:off x="3972910" y="236482"/>
            <a:ext cx="1221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Mc Donald</a:t>
            </a:r>
          </a:p>
        </p:txBody>
      </p:sp>
      <p:sp>
        <p:nvSpPr>
          <p:cNvPr id="75" name="Date Placeholder 74"/>
          <p:cNvSpPr>
            <a:spLocks noGrp="1"/>
          </p:cNvSpPr>
          <p:nvPr>
            <p:ph type="dt" sz="half" idx="10"/>
          </p:nvPr>
        </p:nvSpPr>
        <p:spPr>
          <a:xfrm>
            <a:off x="3455683" y="12160332"/>
            <a:ext cx="1748790" cy="493302"/>
          </a:xfrm>
        </p:spPr>
        <p:txBody>
          <a:bodyPr/>
          <a:lstStyle/>
          <a:p>
            <a:r>
              <a:rPr lang="en-US" dirty="0"/>
              <a:t>Updated  </a:t>
            </a:r>
            <a:fld id="{1B1391F7-9569-4329-97FE-FBB7E3D42833}" type="datetime1">
              <a:rPr lang="en-US" smtClean="0"/>
              <a:pPr/>
              <a:t>10/30/2026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22103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1864</TotalTime>
  <Words>513</Words>
  <Application>Microsoft Office PowerPoint</Application>
  <PresentationFormat>Custom</PresentationFormat>
  <Paragraphs>103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Jeannie Farrington</dc:creator>
  <cp:lastModifiedBy>David &amp; Melanie Entzminger</cp:lastModifiedBy>
  <cp:revision>63</cp:revision>
  <dcterms:created xsi:type="dcterms:W3CDTF">2020-06-14T20:17:25Z</dcterms:created>
  <dcterms:modified xsi:type="dcterms:W3CDTF">2026-10-30T23:29:19Z</dcterms:modified>
</cp:coreProperties>
</file>